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2990850"/>
            <a:ext cx="52768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925050" cy="4391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01508" y="2066193"/>
            <a:ext cx="1156192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3723" y="2593731"/>
            <a:ext cx="1648561" cy="121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5585" y="2031023"/>
            <a:ext cx="1156192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40261" y="2611315"/>
            <a:ext cx="5139107" cy="1195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16870" y="4062047"/>
            <a:ext cx="1156192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88123" y="4703885"/>
            <a:ext cx="2092569" cy="110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68001" y="4044462"/>
            <a:ext cx="1156192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33694" y="4739053"/>
            <a:ext cx="4268668" cy="112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33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583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4061" y="2417884"/>
            <a:ext cx="2853107" cy="146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0269" y="2444261"/>
            <a:ext cx="3046539" cy="1468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0438" y="4659923"/>
            <a:ext cx="2264024" cy="949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4762" y="4695092"/>
            <a:ext cx="3152046" cy="1433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2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14475"/>
            <a:ext cx="112204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5993" y="3297114"/>
            <a:ext cx="8814291" cy="218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8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52612"/>
            <a:ext cx="107442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1353" y="2980591"/>
            <a:ext cx="8620861" cy="2198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6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319212"/>
            <a:ext cx="96202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4353" y="4466492"/>
            <a:ext cx="8216415" cy="94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57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867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9230" y="1802424"/>
            <a:ext cx="8374677" cy="110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0438" y="4800599"/>
            <a:ext cx="8374677" cy="1512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48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95437"/>
            <a:ext cx="10763250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4976" y="2910254"/>
            <a:ext cx="8735162" cy="2171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6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3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442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8147" y="2285999"/>
            <a:ext cx="769329" cy="712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6384" y="3226776"/>
            <a:ext cx="1046285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61946" y="3903783"/>
            <a:ext cx="451338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40215" y="3859821"/>
            <a:ext cx="451338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66991" y="3877405"/>
            <a:ext cx="8792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76445" y="4466490"/>
            <a:ext cx="8792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86799" y="4448905"/>
            <a:ext cx="879231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02423" y="5064367"/>
            <a:ext cx="474785" cy="3546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09593" y="5046782"/>
            <a:ext cx="800099" cy="4132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6203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7209" y="1424352"/>
            <a:ext cx="690199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6601" y="1380391"/>
            <a:ext cx="918799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9963" y="2013436"/>
            <a:ext cx="690199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7764" y="2039813"/>
            <a:ext cx="751744" cy="395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69577" y="3472962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500447" y="3467101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404232" y="3475893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20254" y="4844561"/>
            <a:ext cx="470391" cy="175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66539" y="5653454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42584" y="4818183"/>
            <a:ext cx="470391" cy="175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75730" y="5662246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9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934700" cy="54673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704632" y="896816"/>
            <a:ext cx="901214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04993" y="1477108"/>
            <a:ext cx="901214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48754" y="2066193"/>
            <a:ext cx="936383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83561" y="2101363"/>
            <a:ext cx="479185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77453" y="2664071"/>
            <a:ext cx="7605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18830" y="2664071"/>
            <a:ext cx="7605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00345" y="3868617"/>
            <a:ext cx="7605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93114" y="3886201"/>
            <a:ext cx="7605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88568" y="4492870"/>
            <a:ext cx="7605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152537" y="4475286"/>
            <a:ext cx="7605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025299" y="5152293"/>
            <a:ext cx="9891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18230" y="5838093"/>
            <a:ext cx="989139" cy="430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37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247900"/>
            <a:ext cx="10848975" cy="2362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24439" y="2286000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0485" y="2822331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4031" y="2848708"/>
            <a:ext cx="936384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40162" y="4079631"/>
            <a:ext cx="936384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89932" y="4106007"/>
            <a:ext cx="936384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58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81162"/>
            <a:ext cx="11220450" cy="3495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74970" y="2321169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83762" y="2901461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1009" y="3516923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95840" y="4079630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18933" y="4677507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12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58550" cy="4714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79878" y="1916723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96701" y="3068515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55724" y="4897314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8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681162"/>
            <a:ext cx="10915650" cy="3495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61993" y="2286000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5093" y="4106008"/>
            <a:ext cx="444016" cy="46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44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290762"/>
            <a:ext cx="10629900" cy="2276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442185" y="3516923"/>
            <a:ext cx="444016" cy="48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07415" y="3490546"/>
            <a:ext cx="725369" cy="48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67238" y="3508130"/>
            <a:ext cx="725369" cy="48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75130" y="4035669"/>
            <a:ext cx="725369" cy="48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4469" y="4106007"/>
            <a:ext cx="725369" cy="48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90331" y="4070838"/>
            <a:ext cx="725369" cy="483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2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2024-11-29T03:32:24Z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